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449" r:id="rId5"/>
    <p:sldId id="604" r:id="rId6"/>
  </p:sldIdLst>
  <p:sldSz cx="9144000" cy="5143500" type="screen16x9"/>
  <p:notesSz cx="9874250" cy="67976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2">
          <p15:clr>
            <a:srgbClr val="A4A3A4"/>
          </p15:clr>
        </p15:guide>
        <p15:guide id="2" pos="5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Tekijä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7F"/>
    <a:srgbClr val="C9925B"/>
    <a:srgbClr val="FF66CC"/>
    <a:srgbClr val="1AB233"/>
    <a:srgbClr val="00FFFF"/>
    <a:srgbClr val="0000FF"/>
    <a:srgbClr val="C4BF00"/>
    <a:srgbClr val="E2AC00"/>
    <a:srgbClr val="84D0F0"/>
    <a:srgbClr val="148A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eematyyli 1 - Korostu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249" autoAdjust="0"/>
  </p:normalViewPr>
  <p:slideViewPr>
    <p:cSldViewPr snapToGrid="0" snapToObjects="1">
      <p:cViewPr varScale="1">
        <p:scale>
          <a:sx n="150" d="100"/>
          <a:sy n="150" d="100"/>
        </p:scale>
        <p:origin x="396" y="126"/>
      </p:cViewPr>
      <p:guideLst>
        <p:guide orient="horz" pos="2782"/>
        <p:guide pos="5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3762" y="-120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593130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AE55-0C82-4D57-9F91-4CBA3D6DD7AB}" type="datetimeFigureOut">
              <a:rPr lang="fi-FI" smtClean="0"/>
              <a:pPr/>
              <a:t>13.4.2021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8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593130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229EC-BD9E-4230-A4FC-5E6FBB0B4C7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8595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5593130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AA8FF-215C-472F-A8C7-7C757995D4A7}" type="datetimeFigureOut">
              <a:rPr lang="fi-FI" smtClean="0"/>
              <a:pPr/>
              <a:t>13.4.2021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673350" y="509588"/>
            <a:ext cx="45275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987425" y="3228898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8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5593130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C8229-B5CC-44AB-AB45-F2763324C7B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2280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buFont typeface="Courier New" pitchFamily="49" charset="0"/>
      <a:buChar char="o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buFont typeface="Arial" pitchFamily="34" charset="0"/>
      <a:buChar char="∙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_mandala+tu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0" cy="514349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3770334" y="1058448"/>
            <a:ext cx="4759889" cy="1641551"/>
          </a:xfrm>
        </p:spPr>
        <p:txBody>
          <a:bodyPr lIns="0" tIns="0" rIns="0" bIns="0" anchor="t" anchorCtr="0">
            <a:noAutofit/>
          </a:bodyPr>
          <a:lstStyle>
            <a:lvl1pPr algn="r">
              <a:lnSpc>
                <a:spcPts val="3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Esityksen otsikko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3770334" y="2700000"/>
            <a:ext cx="4759890" cy="1314592"/>
          </a:xfrm>
        </p:spPr>
        <p:txBody>
          <a:bodyPr lIns="0" tIns="0" rIns="0" bIns="0">
            <a:noAutofit/>
          </a:bodyPr>
          <a:lstStyle>
            <a:lvl1pPr marL="0" indent="0" algn="r">
              <a:lnSpc>
                <a:spcPts val="1600"/>
              </a:lnSpc>
              <a:spcBef>
                <a:spcPts val="600"/>
              </a:spcBef>
              <a:buNone/>
              <a:defRPr sz="1400" b="0" baseline="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Esityksen pitäjä</a:t>
            </a:r>
          </a:p>
          <a:p>
            <a:r>
              <a:rPr lang="fi-FI" dirty="0"/>
              <a:t>Organisaatio</a:t>
            </a:r>
          </a:p>
          <a:p>
            <a:r>
              <a:rPr lang="fi-FI" dirty="0"/>
              <a:t>Tilaisuus &amp; päivämäärä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8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8983E8BC-F58C-4E8C-9A46-D6306F4014BF}"/>
              </a:ext>
            </a:extLst>
          </p:cNvPr>
          <p:cNvSpPr/>
          <p:nvPr userDrawn="1"/>
        </p:nvSpPr>
        <p:spPr>
          <a:xfrm>
            <a:off x="207860" y="5028092"/>
            <a:ext cx="7984108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fi-FI" sz="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Circwaste</a:t>
            </a:r>
            <a:r>
              <a:rPr lang="fi-FI" sz="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-hanke saa EU:lta rahoitusta, jolla hankkeen materiaalit on tuotettu. Materiaaleissa esitetty sisältö edustaa kuitenkin ainoastaan hankkeen omia näkemyksiä, joista EU:n komissio ei ole vastuussa.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+teksti+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" y="1"/>
            <a:ext cx="9141290" cy="5143499"/>
          </a:xfrm>
          <a:prstGeom prst="rect">
            <a:avLst/>
          </a:prstGeom>
        </p:spPr>
      </p:pic>
      <p:sp>
        <p:nvSpPr>
          <p:cNvPr id="11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928222" y="1050606"/>
            <a:ext cx="6381728" cy="211848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b="0" i="1" baseline="0">
                <a:solidFill>
                  <a:srgbClr val="FF0000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Lisää </a:t>
            </a:r>
            <a:r>
              <a:rPr lang="fi-FI" dirty="0" err="1"/>
              <a:t>taulukko/graafi/kaavio</a:t>
            </a:r>
            <a:r>
              <a:rPr lang="fi-FI" dirty="0"/>
              <a:t> napsauttamalla kuvaketta.</a:t>
            </a:r>
          </a:p>
        </p:txBody>
      </p:sp>
      <p:sp>
        <p:nvSpPr>
          <p:cNvPr id="12" name="Otsikko 1"/>
          <p:cNvSpPr>
            <a:spLocks noGrp="1"/>
          </p:cNvSpPr>
          <p:nvPr>
            <p:ph type="title" hasCustomPrompt="1"/>
          </p:nvPr>
        </p:nvSpPr>
        <p:spPr>
          <a:xfrm>
            <a:off x="928222" y="353821"/>
            <a:ext cx="7866062" cy="696784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14" name="Tekstin paikkamerkki 10"/>
          <p:cNvSpPr>
            <a:spLocks noGrp="1"/>
          </p:cNvSpPr>
          <p:nvPr>
            <p:ph type="body" sz="quarter" idx="16" hasCustomPrompt="1"/>
          </p:nvPr>
        </p:nvSpPr>
        <p:spPr>
          <a:xfrm>
            <a:off x="925512" y="3363094"/>
            <a:ext cx="7868771" cy="1050156"/>
          </a:xfr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1800" b="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fi-FI" dirty="0"/>
              <a:t>Kuvateksti: </a:t>
            </a:r>
            <a:r>
              <a:rPr lang="fi-FI" dirty="0" err="1"/>
              <a:t>Arial</a:t>
            </a:r>
            <a:r>
              <a:rPr lang="fi-FI" dirty="0"/>
              <a:t> 18pt, riviväli 1,0, väri musta</a:t>
            </a:r>
          </a:p>
        </p:txBody>
      </p:sp>
      <p:sp>
        <p:nvSpPr>
          <p:cNvPr id="1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9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2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I+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4418775"/>
            <a:ext cx="9141290" cy="724725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3898800" y="1113235"/>
            <a:ext cx="4788000" cy="325715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i="1" baseline="0">
                <a:solidFill>
                  <a:srgbClr val="FF0000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Lisää </a:t>
            </a:r>
            <a:r>
              <a:rPr lang="fi-FI" dirty="0" err="1"/>
              <a:t>taulukko/graafi/kaavio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napsauttamalla kuvaketta.</a:t>
            </a:r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925512" y="416451"/>
            <a:ext cx="7761287" cy="69678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16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7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Tekstin paikkamerkki 10"/>
          <p:cNvSpPr>
            <a:spLocks noGrp="1"/>
          </p:cNvSpPr>
          <p:nvPr>
            <p:ph type="body" sz="quarter" idx="16" hasCustomPrompt="1"/>
          </p:nvPr>
        </p:nvSpPr>
        <p:spPr>
          <a:xfrm>
            <a:off x="925512" y="3363094"/>
            <a:ext cx="7868771" cy="1050156"/>
          </a:xfr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1800" b="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fi-FI" dirty="0"/>
              <a:t>Kuvateksti: </a:t>
            </a:r>
            <a:r>
              <a:rPr lang="fi-FI" dirty="0" err="1"/>
              <a:t>Arial</a:t>
            </a:r>
            <a:r>
              <a:rPr lang="fi-FI" dirty="0"/>
              <a:t> 18pt, riviväli 1,0, väri musta</a:t>
            </a:r>
          </a:p>
        </p:txBody>
      </p:sp>
    </p:spTree>
    <p:extLst>
      <p:ext uri="{BB962C8B-B14F-4D97-AF65-F5344CB8AC3E}">
        <p14:creationId xmlns:p14="http://schemas.microsoft.com/office/powerpoint/2010/main" val="405880302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ko+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2" cy="5143500"/>
          </a:xfrm>
          <a:prstGeom prst="rect">
            <a:avLst/>
          </a:prstGeom>
        </p:spPr>
      </p:pic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4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842068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4413250"/>
            <a:ext cx="9141292" cy="724726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</p:spTree>
    <p:extLst>
      <p:ext uri="{BB962C8B-B14F-4D97-AF65-F5344CB8AC3E}">
        <p14:creationId xmlns:p14="http://schemas.microsoft.com/office/powerpoint/2010/main" val="127047195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ko_tu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2" cy="5143500"/>
          </a:xfrm>
          <a:prstGeom prst="rect">
            <a:avLst/>
          </a:prstGeom>
        </p:spPr>
      </p:pic>
      <p:sp>
        <p:nvSpPr>
          <p:cNvPr id="11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6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FC5FC72A-84B9-46FF-A4D9-0C42214FC3F3}"/>
              </a:ext>
            </a:extLst>
          </p:cNvPr>
          <p:cNvSpPr/>
          <p:nvPr userDrawn="1"/>
        </p:nvSpPr>
        <p:spPr>
          <a:xfrm>
            <a:off x="207860" y="5028092"/>
            <a:ext cx="7984108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fi-FI" sz="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Circwaste</a:t>
            </a:r>
            <a:r>
              <a:rPr lang="fi-FI" sz="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-hanke saa EU:lta rahoitusta, jolla hankkeen materiaalit on tuotettu. Materiaaleissa esitetty sisältö edustaa kuitenkin ainoastaan hankkeen omia näkemyksiä, joista EU:n komissio ei ole vastuussa.</a:t>
            </a:r>
          </a:p>
        </p:txBody>
      </p:sp>
    </p:spTree>
    <p:extLst>
      <p:ext uri="{BB962C8B-B14F-4D97-AF65-F5344CB8AC3E}">
        <p14:creationId xmlns:p14="http://schemas.microsoft.com/office/powerpoint/2010/main" val="417107894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_kuva+otsikkopal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8559"/>
            <a:ext cx="9144000" cy="724941"/>
          </a:xfrm>
          <a:prstGeom prst="rect">
            <a:avLst/>
          </a:prstGeom>
        </p:spPr>
      </p:pic>
      <p:sp>
        <p:nvSpPr>
          <p:cNvPr id="6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0" y="-1"/>
            <a:ext cx="9144000" cy="4418559"/>
          </a:xfrm>
        </p:spPr>
        <p:txBody>
          <a:bodyPr anchor="t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600" b="0" i="1" baseline="0">
                <a:solidFill>
                  <a:srgbClr val="FF0000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Lisää kansikuva napsauttamalla kuvaketta. </a:t>
            </a:r>
            <a:br>
              <a:rPr lang="fi-FI" dirty="0"/>
            </a:br>
            <a:r>
              <a:rPr lang="fi-FI" dirty="0"/>
              <a:t>Vie kuva taakse. Lisää teemapallokuvat tekstien alle. </a:t>
            </a:r>
          </a:p>
        </p:txBody>
      </p:sp>
      <p:sp>
        <p:nvSpPr>
          <p:cNvPr id="10" name="Otsikko 1"/>
          <p:cNvSpPr>
            <a:spLocks noGrp="1"/>
          </p:cNvSpPr>
          <p:nvPr>
            <p:ph type="ctrTitle" hasCustomPrompt="1"/>
          </p:nvPr>
        </p:nvSpPr>
        <p:spPr>
          <a:xfrm>
            <a:off x="3901858" y="-1"/>
            <a:ext cx="4772415" cy="2549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ts val="3400"/>
              </a:lnSpc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 yhdelle </a:t>
            </a:r>
            <a:br>
              <a:rPr lang="fi-FI" dirty="0"/>
            </a:br>
            <a:r>
              <a:rPr lang="fi-FI" dirty="0"/>
              <a:t>- kahdelle </a:t>
            </a:r>
            <a:br>
              <a:rPr lang="fi-FI" dirty="0"/>
            </a:br>
            <a:r>
              <a:rPr lang="fi-FI" dirty="0"/>
              <a:t>-  kolmelle, tai </a:t>
            </a:r>
            <a:br>
              <a:rPr lang="fi-FI" dirty="0"/>
            </a:br>
            <a:r>
              <a:rPr lang="fi-FI" dirty="0"/>
              <a:t>jopa neljälle riville</a:t>
            </a:r>
          </a:p>
        </p:txBody>
      </p:sp>
      <p:sp>
        <p:nvSpPr>
          <p:cNvPr id="11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629019" y="3106454"/>
            <a:ext cx="2561573" cy="184759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lnSpc>
                <a:spcPts val="1600"/>
              </a:lnSpc>
              <a:spcBef>
                <a:spcPts val="600"/>
              </a:spcBef>
              <a:buNone/>
              <a:defRPr sz="1400" b="0" baseline="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Esityksen pitäjä</a:t>
            </a:r>
          </a:p>
          <a:p>
            <a:r>
              <a:rPr lang="fi-FI" dirty="0"/>
              <a:t>Organisaatio</a:t>
            </a:r>
          </a:p>
          <a:p>
            <a:r>
              <a:rPr lang="fi-FI" dirty="0"/>
              <a:t>Tilaisuus &amp; päivämäärä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9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495592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HOsivu_ISO_tu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" y="0"/>
            <a:ext cx="9141288" cy="5143498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>
            <p:ph type="ctrTitle" hasCustomPrompt="1"/>
          </p:nvPr>
        </p:nvSpPr>
        <p:spPr>
          <a:xfrm>
            <a:off x="4054053" y="1083500"/>
            <a:ext cx="4476170" cy="3068877"/>
          </a:xfrm>
        </p:spPr>
        <p:txBody>
          <a:bodyPr lIns="0" tIns="0" rIns="0" bIns="0" anchor="t" anchorCtr="0">
            <a:noAutofit/>
          </a:bodyPr>
          <a:lstStyle>
            <a:lvl1pPr algn="r">
              <a:lnSpc>
                <a:spcPts val="3400"/>
              </a:lnSpc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/ </a:t>
            </a:r>
            <a:br>
              <a:rPr lang="fi-FI" dirty="0"/>
            </a:br>
            <a:r>
              <a:rPr lang="fi-FI" dirty="0" err="1"/>
              <a:t>tekstiäläys</a:t>
            </a:r>
            <a:r>
              <a:rPr lang="fi-FI" dirty="0"/>
              <a:t> /</a:t>
            </a:r>
            <a:br>
              <a:rPr lang="fi-FI" dirty="0"/>
            </a:br>
            <a:r>
              <a:rPr lang="fi-FI" dirty="0"/>
              <a:t>lainaus tms. hengähdystauko</a:t>
            </a:r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3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90631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HOsivu_ISO_valk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" y="0"/>
            <a:ext cx="9141290" cy="514349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4054053" y="1083500"/>
            <a:ext cx="4476170" cy="3068877"/>
          </a:xfrm>
        </p:spPr>
        <p:txBody>
          <a:bodyPr lIns="0" tIns="0" rIns="0" bIns="0" anchor="t" anchorCtr="0">
            <a:noAutofit/>
          </a:bodyPr>
          <a:lstStyle>
            <a:lvl1pPr algn="r">
              <a:lnSpc>
                <a:spcPts val="3400"/>
              </a:lnSpc>
              <a:defRPr sz="3000" baseline="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Väliotsikko / </a:t>
            </a:r>
            <a:br>
              <a:rPr lang="fi-FI" dirty="0"/>
            </a:br>
            <a:r>
              <a:rPr lang="fi-FI" dirty="0" err="1"/>
              <a:t>tekstiäläys</a:t>
            </a:r>
            <a:r>
              <a:rPr lang="fi-FI" dirty="0"/>
              <a:t> /</a:t>
            </a:r>
            <a:br>
              <a:rPr lang="fi-FI" dirty="0"/>
            </a:br>
            <a:r>
              <a:rPr lang="fi-FI" dirty="0"/>
              <a:t>lainaus tms. hengähdystauko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</p:spTree>
    <p:extLst>
      <p:ext uri="{BB962C8B-B14F-4D97-AF65-F5344CB8AC3E}">
        <p14:creationId xmlns:p14="http://schemas.microsoft.com/office/powerpoint/2010/main" val="22217717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HOsivu_ISO_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" y="0"/>
            <a:ext cx="9141290" cy="5143498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>
            <p:ph type="ctrTitle" hasCustomPrompt="1"/>
          </p:nvPr>
        </p:nvSpPr>
        <p:spPr>
          <a:xfrm>
            <a:off x="4054053" y="1083500"/>
            <a:ext cx="4476170" cy="3068877"/>
          </a:xfrm>
        </p:spPr>
        <p:txBody>
          <a:bodyPr lIns="0" tIns="0" rIns="0" bIns="0" anchor="t" anchorCtr="0">
            <a:noAutofit/>
          </a:bodyPr>
          <a:lstStyle>
            <a:lvl1pPr algn="r">
              <a:lnSpc>
                <a:spcPts val="3400"/>
              </a:lnSpc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/ </a:t>
            </a:r>
            <a:br>
              <a:rPr lang="fi-FI" dirty="0"/>
            </a:br>
            <a:r>
              <a:rPr lang="fi-FI" dirty="0" err="1"/>
              <a:t>tekstiäläys</a:t>
            </a:r>
            <a:r>
              <a:rPr lang="fi-FI" dirty="0"/>
              <a:t> /</a:t>
            </a:r>
            <a:br>
              <a:rPr lang="fi-FI" dirty="0"/>
            </a:br>
            <a:r>
              <a:rPr lang="fi-FI" dirty="0"/>
              <a:t>lainaus tms. hengähdystauko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3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566332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_tekstit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8559"/>
            <a:ext cx="9144000" cy="724941"/>
          </a:xfrm>
          <a:prstGeom prst="rect">
            <a:avLst/>
          </a:prstGeom>
        </p:spPr>
      </p:pic>
      <p:sp>
        <p:nvSpPr>
          <p:cNvPr id="6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0" y="-1"/>
            <a:ext cx="9144000" cy="4418559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 i="1" baseline="0">
                <a:solidFill>
                  <a:srgbClr val="FF0000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Lisää kuva (tai taulukko, </a:t>
            </a:r>
            <a:r>
              <a:rPr lang="fi-FI" dirty="0" err="1"/>
              <a:t>graafi</a:t>
            </a:r>
            <a:r>
              <a:rPr lang="fi-FI" dirty="0"/>
              <a:t> tms.) napsauttamalla kuvaketta.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2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08874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Isivu_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0" cy="5143499"/>
          </a:xfrm>
          <a:prstGeom prst="rect">
            <a:avLst/>
          </a:prstGeom>
        </p:spPr>
      </p:pic>
      <p:sp>
        <p:nvSpPr>
          <p:cNvPr id="16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925513" y="1243081"/>
            <a:ext cx="7854950" cy="594122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fi-FI" dirty="0"/>
              <a:t>Alaotsikko tai ingressi: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Rounded</a:t>
            </a:r>
            <a:r>
              <a:rPr lang="fi-FI" dirty="0"/>
              <a:t> MT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/>
              <a:t>pistekoko 18, riviväli 1, väri </a:t>
            </a:r>
            <a:r>
              <a:rPr lang="fi-FI" dirty="0" err="1"/>
              <a:t>cw-meri</a:t>
            </a:r>
            <a:endParaRPr lang="fi-FI" dirty="0"/>
          </a:p>
        </p:txBody>
      </p:sp>
      <p:sp>
        <p:nvSpPr>
          <p:cNvPr id="17" name="Otsikko 1"/>
          <p:cNvSpPr>
            <a:spLocks noGrp="1"/>
          </p:cNvSpPr>
          <p:nvPr>
            <p:ph type="title" hasCustomPrompt="1"/>
          </p:nvPr>
        </p:nvSpPr>
        <p:spPr>
          <a:xfrm>
            <a:off x="925513" y="340251"/>
            <a:ext cx="7866062" cy="696784"/>
          </a:xfrm>
        </p:spPr>
        <p:txBody>
          <a:bodyPr/>
          <a:lstStyle>
            <a:lvl1pPr>
              <a:lnSpc>
                <a:spcPts val="3200"/>
              </a:lnSpc>
              <a:defRPr sz="3000" baseline="0"/>
            </a:lvl1pPr>
          </a:lstStyle>
          <a:p>
            <a:r>
              <a:rPr lang="fi-FI" dirty="0"/>
              <a:t>Otsikko: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Rounded</a:t>
            </a:r>
            <a:r>
              <a:rPr lang="fi-FI" dirty="0"/>
              <a:t> MT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/>
              <a:t>pistekoko 30, riviväli 32</a:t>
            </a:r>
          </a:p>
        </p:txBody>
      </p:sp>
      <p:sp>
        <p:nvSpPr>
          <p:cNvPr id="23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925513" y="1991494"/>
            <a:ext cx="7854950" cy="594122"/>
          </a:xfr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1800" b="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fi-FI" dirty="0"/>
              <a:t>Leipäteksti: </a:t>
            </a:r>
            <a:r>
              <a:rPr lang="fi-FI" dirty="0" err="1"/>
              <a:t>Arial</a:t>
            </a:r>
            <a:r>
              <a:rPr lang="fi-FI" dirty="0"/>
              <a:t> 18pt, riviväli 1,0, väri musta. Leipäteksti: </a:t>
            </a:r>
            <a:r>
              <a:rPr lang="fi-FI" dirty="0" err="1"/>
              <a:t>Arial</a:t>
            </a:r>
            <a:r>
              <a:rPr lang="fi-FI" dirty="0"/>
              <a:t> 18pt, riviväli 1,0, väri musta. Leipäteksti: </a:t>
            </a:r>
            <a:r>
              <a:rPr lang="fi-FI" dirty="0" err="1"/>
              <a:t>Arial</a:t>
            </a:r>
            <a:r>
              <a:rPr lang="fi-FI" dirty="0"/>
              <a:t> 18pt, riviväli 1,0, väri musta.</a:t>
            </a:r>
          </a:p>
        </p:txBody>
      </p:sp>
      <p:sp>
        <p:nvSpPr>
          <p:cNvPr id="26" name="Tekstin paikkamerkki 10"/>
          <p:cNvSpPr>
            <a:spLocks noGrp="1"/>
          </p:cNvSpPr>
          <p:nvPr>
            <p:ph type="body" sz="quarter" idx="17" hasCustomPrompt="1"/>
          </p:nvPr>
        </p:nvSpPr>
        <p:spPr>
          <a:xfrm>
            <a:off x="925513" y="2711574"/>
            <a:ext cx="7854950" cy="1517526"/>
          </a:xfrm>
        </p:spPr>
        <p:txBody>
          <a:bodyPr lIns="0" tIns="0" rIns="0" bIns="0"/>
          <a:lstStyle>
            <a:lvl1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  <a:tabLst/>
              <a:defRPr lang="fi-FI" sz="1800" b="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18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/>
              <a:t>Luettelo ensimmäinen taso</a:t>
            </a:r>
          </a:p>
          <a:p>
            <a:pPr marL="18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 err="1"/>
              <a:t>Arial</a:t>
            </a:r>
            <a:r>
              <a:rPr lang="fi-FI" dirty="0"/>
              <a:t> 18pt, riviväli 1,0, väri musta</a:t>
            </a:r>
          </a:p>
          <a:p>
            <a:pPr marL="36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Luettelo toinen taso</a:t>
            </a:r>
          </a:p>
          <a:p>
            <a:pPr marL="36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Arial</a:t>
            </a:r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18pt, riviväli 1,0, väri harmaa (Teksti 1, vaaleampi 50%)</a:t>
            </a:r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Tekstin paikkamerkki 10"/>
          <p:cNvSpPr>
            <a:spLocks noGrp="1"/>
          </p:cNvSpPr>
          <p:nvPr>
            <p:ph type="body" sz="quarter" idx="18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_tu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0" cy="5143499"/>
          </a:xfrm>
          <a:prstGeom prst="rect">
            <a:avLst/>
          </a:prstGeom>
        </p:spPr>
      </p:pic>
      <p:sp>
        <p:nvSpPr>
          <p:cNvPr id="11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5988" y="1243081"/>
            <a:ext cx="7854950" cy="594122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2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fi-FI" dirty="0"/>
              <a:t>Alaotsikko tai ingressi: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Rounded</a:t>
            </a:r>
            <a:r>
              <a:rPr lang="fi-FI" dirty="0"/>
              <a:t> MT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/>
              <a:t>pistekoko 18, riviväli 1</a:t>
            </a:r>
          </a:p>
        </p:txBody>
      </p:sp>
      <p:sp>
        <p:nvSpPr>
          <p:cNvPr id="12" name="Otsikko 1"/>
          <p:cNvSpPr>
            <a:spLocks noGrp="1"/>
          </p:cNvSpPr>
          <p:nvPr>
            <p:ph type="title" hasCustomPrompt="1"/>
          </p:nvPr>
        </p:nvSpPr>
        <p:spPr>
          <a:xfrm>
            <a:off x="915988" y="340251"/>
            <a:ext cx="7866062" cy="696784"/>
          </a:xfrm>
        </p:spPr>
        <p:txBody>
          <a:bodyPr/>
          <a:lstStyle>
            <a:lvl1pPr>
              <a:lnSpc>
                <a:spcPts val="3200"/>
              </a:lnSpc>
              <a:defRPr sz="3000" baseline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Otsikko: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Rounded</a:t>
            </a:r>
            <a:r>
              <a:rPr lang="fi-FI" dirty="0"/>
              <a:t> MT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/>
              <a:t>pistekoko 30, riviväli 32</a:t>
            </a:r>
          </a:p>
        </p:txBody>
      </p:sp>
      <p:sp>
        <p:nvSpPr>
          <p:cNvPr id="13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915988" y="2025958"/>
            <a:ext cx="7854950" cy="594122"/>
          </a:xfr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sz="18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fi-FI" dirty="0"/>
              <a:t>Leipäteksti: </a:t>
            </a:r>
            <a:r>
              <a:rPr lang="fi-FI" dirty="0" err="1"/>
              <a:t>Arial</a:t>
            </a:r>
            <a:r>
              <a:rPr lang="fi-FI" dirty="0"/>
              <a:t> 18pt, riviväli 1,0, väri musta. Leipäteksti: </a:t>
            </a:r>
            <a:r>
              <a:rPr lang="fi-FI" dirty="0" err="1"/>
              <a:t>Arial</a:t>
            </a:r>
            <a:r>
              <a:rPr lang="fi-FI" dirty="0"/>
              <a:t> 18pt, riviväli 1,0, väri musta. Leipäteksti: </a:t>
            </a:r>
            <a:r>
              <a:rPr lang="fi-FI" dirty="0" err="1"/>
              <a:t>Arial</a:t>
            </a:r>
            <a:r>
              <a:rPr lang="fi-FI" dirty="0"/>
              <a:t> 18pt, riviväli 1,0, väri musta.</a:t>
            </a:r>
          </a:p>
        </p:txBody>
      </p:sp>
      <p:sp>
        <p:nvSpPr>
          <p:cNvPr id="15" name="Tekstin paikkamerkki 10"/>
          <p:cNvSpPr>
            <a:spLocks noGrp="1"/>
          </p:cNvSpPr>
          <p:nvPr>
            <p:ph type="body" sz="quarter" idx="16" hasCustomPrompt="1"/>
          </p:nvPr>
        </p:nvSpPr>
        <p:spPr>
          <a:xfrm>
            <a:off x="915988" y="2783581"/>
            <a:ext cx="7854950" cy="1378843"/>
          </a:xfrm>
        </p:spPr>
        <p:txBody>
          <a:bodyPr lIns="0" tIns="0" rIns="0" bIns="0"/>
          <a:lstStyle>
            <a:lvl1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  <a:tabLst/>
              <a:defRPr sz="18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8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1"/>
                </a:solidFill>
              </a:rPr>
              <a:t>Luettelo ensimmäinen taso</a:t>
            </a:r>
          </a:p>
          <a:p>
            <a:pPr marL="18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1"/>
                </a:solidFill>
              </a:rPr>
              <a:t>Arial</a:t>
            </a:r>
            <a:r>
              <a:rPr lang="fi-FI" dirty="0">
                <a:solidFill>
                  <a:schemeClr val="bg1"/>
                </a:solidFill>
              </a:rPr>
              <a:t> 18pt, riviväli 1,0, väri musta</a:t>
            </a:r>
          </a:p>
          <a:p>
            <a:pPr marL="36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1">
                    <a:lumMod val="75000"/>
                  </a:schemeClr>
                </a:solidFill>
              </a:rPr>
              <a:t>Luettelo toinen taso</a:t>
            </a:r>
          </a:p>
          <a:p>
            <a:pPr marL="360000" lvl="0" indent="-180000">
              <a:spcBef>
                <a:spcPts val="6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1">
                    <a:lumMod val="75000"/>
                  </a:schemeClr>
                </a:solidFill>
              </a:rPr>
              <a:t>Arial</a:t>
            </a:r>
            <a:r>
              <a:rPr lang="fi-FI" dirty="0">
                <a:solidFill>
                  <a:schemeClr val="bg1">
                    <a:lumMod val="75000"/>
                  </a:schemeClr>
                </a:solidFill>
              </a:rPr>
              <a:t> 18pt, riviväli 1,0, väri harmaa (Teksti 1, vaaleampi 35%)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4" name="Tekstin paikkamerkki 10"/>
          <p:cNvSpPr>
            <a:spLocks noGrp="1"/>
          </p:cNvSpPr>
          <p:nvPr>
            <p:ph type="body" sz="quarter" idx="17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801998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+kuva+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0" cy="5143499"/>
          </a:xfrm>
          <a:prstGeom prst="rect">
            <a:avLst/>
          </a:prstGeom>
        </p:spPr>
      </p:pic>
      <p:sp>
        <p:nvSpPr>
          <p:cNvPr id="1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3898800" y="1046560"/>
            <a:ext cx="3247299" cy="325715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i="1" baseline="0">
                <a:solidFill>
                  <a:srgbClr val="FF0000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Lisää </a:t>
            </a:r>
            <a:r>
              <a:rPr lang="fi-FI" dirty="0" err="1"/>
              <a:t>taulukko/graafi/kaavio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napsauttamalla kuvaketta.</a:t>
            </a:r>
          </a:p>
        </p:txBody>
      </p:sp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925513" y="349776"/>
            <a:ext cx="7866062" cy="69678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37044" y="4757987"/>
            <a:ext cx="462282" cy="1440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96494" y="4776466"/>
            <a:ext cx="3440550" cy="125405"/>
          </a:xfrm>
        </p:spPr>
        <p:txBody>
          <a:bodyPr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7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 dirty="0" err="1"/>
              <a:t>Sikke</a:t>
            </a:r>
            <a:r>
              <a:rPr lang="fi-FI" dirty="0"/>
              <a:t> </a:t>
            </a:r>
            <a:r>
              <a:rPr lang="fi-FI" dirty="0" err="1"/>
              <a:t>Sykeläinen</a:t>
            </a:r>
            <a:r>
              <a:rPr lang="fi-FI" dirty="0"/>
              <a:t>, SYKE</a:t>
            </a:r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99326" y="4757987"/>
            <a:ext cx="244258" cy="1438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6" name="Tekstin paikkamerkki 10"/>
          <p:cNvSpPr>
            <a:spLocks noGrp="1"/>
          </p:cNvSpPr>
          <p:nvPr>
            <p:ph type="body" sz="quarter" idx="16" hasCustomPrompt="1"/>
          </p:nvPr>
        </p:nvSpPr>
        <p:spPr>
          <a:xfrm>
            <a:off x="925513" y="1046560"/>
            <a:ext cx="2973288" cy="3366690"/>
          </a:xfr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lang="fi-FI" sz="1800" b="0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fi-FI" dirty="0"/>
              <a:t>Kuvateksti: </a:t>
            </a:r>
            <a:r>
              <a:rPr lang="fi-FI" dirty="0" err="1"/>
              <a:t>Arial</a:t>
            </a:r>
            <a:r>
              <a:rPr lang="fi-FI" dirty="0"/>
              <a:t> 18pt, riviväli 1,0, väri musta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403648" y="416451"/>
            <a:ext cx="7283152" cy="8572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403648" y="1274401"/>
            <a:ext cx="7283152" cy="3394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Luettelo ensimmäinen taso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2" r:id="rId2"/>
    <p:sldLayoutId id="2147483693" r:id="rId3"/>
    <p:sldLayoutId id="2147483687" r:id="rId4"/>
    <p:sldLayoutId id="2147483689" r:id="rId5"/>
    <p:sldLayoutId id="2147483690" r:id="rId6"/>
    <p:sldLayoutId id="2147483681" r:id="rId7"/>
    <p:sldLayoutId id="2147483688" r:id="rId8"/>
    <p:sldLayoutId id="2147483650" r:id="rId9"/>
    <p:sldLayoutId id="2147483655" r:id="rId10"/>
    <p:sldLayoutId id="2147483695" r:id="rId11"/>
    <p:sldLayoutId id="2147483696" r:id="rId12"/>
    <p:sldLayoutId id="2147483697" r:id="rId13"/>
    <p:sldLayoutId id="2147483698" r:id="rId14"/>
  </p:sldLayoutIdLst>
  <p:transition>
    <p:fade/>
  </p:transition>
  <p:hf hdr="0"/>
  <p:txStyles>
    <p:titleStyle>
      <a:lvl1pPr algn="l" defTabSz="914400" rtl="0" eaLnBrk="1" latinLnBrk="0" hangingPunct="1">
        <a:lnSpc>
          <a:spcPts val="2600"/>
        </a:lnSpc>
        <a:spcBef>
          <a:spcPct val="0"/>
        </a:spcBef>
        <a:buNone/>
        <a:defRPr sz="2400" kern="1200">
          <a:solidFill>
            <a:schemeClr val="tx2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3420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i-FI" dirty="0"/>
              <a:t>Ruokapalvelut</a:t>
            </a:r>
            <a:br>
              <a:rPr lang="fi-FI" dirty="0"/>
            </a:br>
            <a:r>
              <a:rPr lang="fi-FI" dirty="0"/>
              <a:t>- ruokahävikin vähentäminen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95809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5E697A1-3F13-4B58-9FC9-411EEC634510}" type="datetime1">
              <a:rPr lang="fi-FI" smtClean="0"/>
              <a:pPr/>
              <a:t>13.4.2021</a:t>
            </a:fld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FDAA1215-1E07-429D-9DED-B3583A0891B3}"/>
              </a:ext>
            </a:extLst>
          </p:cNvPr>
          <p:cNvSpPr txBox="1"/>
          <p:nvPr/>
        </p:nvSpPr>
        <p:spPr>
          <a:xfrm>
            <a:off x="2620519" y="267058"/>
            <a:ext cx="377107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575" b="1" dirty="0"/>
              <a:t>Miten eroon ruokahävikistä?</a:t>
            </a:r>
          </a:p>
        </p:txBody>
      </p:sp>
      <p:grpSp>
        <p:nvGrpSpPr>
          <p:cNvPr id="11" name="Ryhmä 10">
            <a:extLst>
              <a:ext uri="{FF2B5EF4-FFF2-40B4-BE49-F238E27FC236}">
                <a16:creationId xmlns:a16="http://schemas.microsoft.com/office/drawing/2014/main" id="{E5E92A2C-0AED-483F-8D31-DDC8F9D41121}"/>
              </a:ext>
            </a:extLst>
          </p:cNvPr>
          <p:cNvGrpSpPr/>
          <p:nvPr/>
        </p:nvGrpSpPr>
        <p:grpSpPr>
          <a:xfrm>
            <a:off x="7155983" y="156850"/>
            <a:ext cx="1312754" cy="579977"/>
            <a:chOff x="8950569" y="782515"/>
            <a:chExt cx="2004646" cy="993531"/>
          </a:xfrm>
        </p:grpSpPr>
        <p:sp>
          <p:nvSpPr>
            <p:cNvPr id="12" name="Tekstiruutu 11">
              <a:extLst>
                <a:ext uri="{FF2B5EF4-FFF2-40B4-BE49-F238E27FC236}">
                  <a16:creationId xmlns:a16="http://schemas.microsoft.com/office/drawing/2014/main" id="{9BB2A0DB-6C27-46E6-9FBB-26A7F4E84CCA}"/>
                </a:ext>
              </a:extLst>
            </p:cNvPr>
            <p:cNvSpPr txBox="1"/>
            <p:nvPr/>
          </p:nvSpPr>
          <p:spPr>
            <a:xfrm>
              <a:off x="9256833" y="956114"/>
              <a:ext cx="1392119" cy="692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013" dirty="0"/>
                <a:t>Ravintoaine- tehokkuus!</a:t>
              </a:r>
            </a:p>
          </p:txBody>
        </p:sp>
        <p:sp>
          <p:nvSpPr>
            <p:cNvPr id="13" name="Kuvaselitepilvi 13">
              <a:extLst>
                <a:ext uri="{FF2B5EF4-FFF2-40B4-BE49-F238E27FC236}">
                  <a16:creationId xmlns:a16="http://schemas.microsoft.com/office/drawing/2014/main" id="{68FFCF92-A96C-458E-8F75-75F532D1A510}"/>
                </a:ext>
              </a:extLst>
            </p:cNvPr>
            <p:cNvSpPr/>
            <p:nvPr/>
          </p:nvSpPr>
          <p:spPr>
            <a:xfrm>
              <a:off x="8950569" y="782515"/>
              <a:ext cx="2004646" cy="993531"/>
            </a:xfrm>
            <a:prstGeom prst="cloudCallout">
              <a:avLst>
                <a:gd name="adj1" fmla="val -12061"/>
                <a:gd name="adj2" fmla="val 31527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013"/>
            </a:p>
          </p:txBody>
        </p:sp>
      </p:grpSp>
      <p:sp>
        <p:nvSpPr>
          <p:cNvPr id="14" name="Tekstiruutu 13">
            <a:extLst>
              <a:ext uri="{FF2B5EF4-FFF2-40B4-BE49-F238E27FC236}">
                <a16:creationId xmlns:a16="http://schemas.microsoft.com/office/drawing/2014/main" id="{E6E7D8BF-1BED-48CA-8317-DD9B4D980D8E}"/>
              </a:ext>
            </a:extLst>
          </p:cNvPr>
          <p:cNvSpPr txBox="1"/>
          <p:nvPr/>
        </p:nvSpPr>
        <p:spPr>
          <a:xfrm>
            <a:off x="1620168" y="740351"/>
            <a:ext cx="214070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Lähteet – Mistä toiminnoista ja tekemisistä ruokahävikkiä nyt syntyy?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E1A6081-CB60-4E72-96F0-A6B5D3335892}"/>
              </a:ext>
            </a:extLst>
          </p:cNvPr>
          <p:cNvSpPr txBox="1"/>
          <p:nvPr/>
        </p:nvSpPr>
        <p:spPr>
          <a:xfrm>
            <a:off x="1633759" y="1932925"/>
            <a:ext cx="2140706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Syyt – Miksi ruokahävikkiä syntyy?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64EAD5D6-4DEA-4C7F-9F09-FE8613A44766}"/>
              </a:ext>
            </a:extLst>
          </p:cNvPr>
          <p:cNvSpPr txBox="1"/>
          <p:nvPr/>
        </p:nvSpPr>
        <p:spPr>
          <a:xfrm>
            <a:off x="1656976" y="3445092"/>
            <a:ext cx="214070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Esteet – Mikä estää poistamasta tai vähentämästä ruokahävikkiä?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53E0DB63-50E0-4325-B4E5-381ED3F93B51}"/>
              </a:ext>
            </a:extLst>
          </p:cNvPr>
          <p:cNvSpPr txBox="1"/>
          <p:nvPr/>
        </p:nvSpPr>
        <p:spPr>
          <a:xfrm>
            <a:off x="5821512" y="736961"/>
            <a:ext cx="2168391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Kannusteet – Mikä kannustaisi ehkäisemään ruokahävikin syntymistä?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58C6D1BF-DEAC-4283-BFB8-772C96A50FCD}"/>
              </a:ext>
            </a:extLst>
          </p:cNvPr>
          <p:cNvSpPr txBox="1"/>
          <p:nvPr/>
        </p:nvSpPr>
        <p:spPr>
          <a:xfrm>
            <a:off x="3797681" y="1932925"/>
            <a:ext cx="192540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Vähentäminen – Miten voitaisiin vähentää?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E5555478-A0FE-4312-873B-39088A1B356C}"/>
              </a:ext>
            </a:extLst>
          </p:cNvPr>
          <p:cNvSpPr txBox="1"/>
          <p:nvPr/>
        </p:nvSpPr>
        <p:spPr>
          <a:xfrm>
            <a:off x="3806674" y="3445093"/>
            <a:ext cx="1968467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Hyödyntäminen – Miten ja ketkä voisi hyödyntää?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B3CA7160-D839-4A3F-8D34-C7AB40B464B7}"/>
              </a:ext>
            </a:extLst>
          </p:cNvPr>
          <p:cNvSpPr txBox="1"/>
          <p:nvPr/>
        </p:nvSpPr>
        <p:spPr>
          <a:xfrm>
            <a:off x="3719019" y="740038"/>
            <a:ext cx="2143777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Ehkäisy – Miten voitaisiin ehkäistä?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DE3A145D-212B-497D-B499-F6C2BCD21057}"/>
              </a:ext>
            </a:extLst>
          </p:cNvPr>
          <p:cNvSpPr txBox="1"/>
          <p:nvPr/>
        </p:nvSpPr>
        <p:spPr>
          <a:xfrm>
            <a:off x="5848640" y="1976886"/>
            <a:ext cx="216839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Kannusteet – Mikä kannustaisi vähentämään ruokahävikin syntymistä?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443B3DCB-DE53-44DE-AAB6-863367DA3768}"/>
              </a:ext>
            </a:extLst>
          </p:cNvPr>
          <p:cNvSpPr txBox="1"/>
          <p:nvPr/>
        </p:nvSpPr>
        <p:spPr>
          <a:xfrm>
            <a:off x="5860529" y="3445092"/>
            <a:ext cx="21683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dirty="0"/>
              <a:t>Kannusteet – Mikä kannustaisi hyödyntämään ruokahävikkiä?</a:t>
            </a:r>
          </a:p>
        </p:txBody>
      </p:sp>
      <p:cxnSp>
        <p:nvCxnSpPr>
          <p:cNvPr id="23" name="Suora yhdysviiva 22">
            <a:extLst>
              <a:ext uri="{FF2B5EF4-FFF2-40B4-BE49-F238E27FC236}">
                <a16:creationId xmlns:a16="http://schemas.microsoft.com/office/drawing/2014/main" id="{7C4D65F9-BC69-4F3B-9665-13CFDF1246DD}"/>
              </a:ext>
            </a:extLst>
          </p:cNvPr>
          <p:cNvCxnSpPr/>
          <p:nvPr/>
        </p:nvCxnSpPr>
        <p:spPr>
          <a:xfrm>
            <a:off x="3698251" y="685680"/>
            <a:ext cx="20768" cy="4154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23">
            <a:extLst>
              <a:ext uri="{FF2B5EF4-FFF2-40B4-BE49-F238E27FC236}">
                <a16:creationId xmlns:a16="http://schemas.microsoft.com/office/drawing/2014/main" id="{D36B5734-416F-4D21-A310-E559FC100CDA}"/>
              </a:ext>
            </a:extLst>
          </p:cNvPr>
          <p:cNvCxnSpPr/>
          <p:nvPr/>
        </p:nvCxnSpPr>
        <p:spPr>
          <a:xfrm>
            <a:off x="5653349" y="685680"/>
            <a:ext cx="62616" cy="4154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05FCDC1F-37AD-4095-AD96-2ACF3F565111}"/>
              </a:ext>
            </a:extLst>
          </p:cNvPr>
          <p:cNvCxnSpPr/>
          <p:nvPr/>
        </p:nvCxnSpPr>
        <p:spPr>
          <a:xfrm>
            <a:off x="1620168" y="1869672"/>
            <a:ext cx="6192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uora yhdysviiva 25">
            <a:extLst>
              <a:ext uri="{FF2B5EF4-FFF2-40B4-BE49-F238E27FC236}">
                <a16:creationId xmlns:a16="http://schemas.microsoft.com/office/drawing/2014/main" id="{7B707BA4-B809-4D92-903C-24319E78A6FB}"/>
              </a:ext>
            </a:extLst>
          </p:cNvPr>
          <p:cNvCxnSpPr/>
          <p:nvPr/>
        </p:nvCxnSpPr>
        <p:spPr>
          <a:xfrm flipV="1">
            <a:off x="1620168" y="3381841"/>
            <a:ext cx="6192192" cy="5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3728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_SYKEpohja_valk_sini">
  <a:themeElements>
    <a:clrScheme name="CIRCWASTE">
      <a:dk1>
        <a:srgbClr val="000000"/>
      </a:dk1>
      <a:lt1>
        <a:srgbClr val="FFFFFF"/>
      </a:lt1>
      <a:dk2>
        <a:srgbClr val="005B7F"/>
      </a:dk2>
      <a:lt2>
        <a:srgbClr val="BFD730"/>
      </a:lt2>
      <a:accent1>
        <a:srgbClr val="A9A3A1"/>
      </a:accent1>
      <a:accent2>
        <a:srgbClr val="00B0BD"/>
      </a:accent2>
      <a:accent3>
        <a:srgbClr val="6DCFF6"/>
      </a:accent3>
      <a:accent4>
        <a:srgbClr val="8DC63F"/>
      </a:accent4>
      <a:accent5>
        <a:srgbClr val="BDCAD3"/>
      </a:accent5>
      <a:accent6>
        <a:srgbClr val="9FD18B"/>
      </a:accent6>
      <a:hlink>
        <a:srgbClr val="16BECF"/>
      </a:hlink>
      <a:folHlink>
        <a:srgbClr val="005B7F"/>
      </a:folHlink>
    </a:clrScheme>
    <a:fontScheme name="SYK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IRCWASTE_ppt-pohja_2020.potx" id="{FA01EFB8-E8B1-4428-9857-1D1CC05AFFAD}" vid="{30616F5E-C922-4C2A-A0A2-1636504C795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DB2B9EBB673B34A87C8D477BD9185CB" ma:contentTypeVersion="1" ma:contentTypeDescription="Luo uusi asiakirja." ma:contentTypeScope="" ma:versionID="6791d1fad64627e9e1be8f4d1e60f66a">
  <xsd:schema xmlns:xsd="http://www.w3.org/2001/XMLSchema" xmlns:xs="http://www.w3.org/2001/XMLSchema" xmlns:p="http://schemas.microsoft.com/office/2006/metadata/properties" xmlns:ns2="9710b3e8-5705-47d5-a595-ff0d77476f69" targetNamespace="http://schemas.microsoft.com/office/2006/metadata/properties" ma:root="true" ma:fieldsID="4c1ccdb61ece8cb4577ab9ec646a5a7b" ns2:_="">
    <xsd:import namespace="9710b3e8-5705-47d5-a595-ff0d77476f6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10b3e8-5705-47d5-a595-ff0d77476f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925D0E-F979-4D5E-AF80-22C50390D3F8}">
  <ds:schemaRefs>
    <ds:schemaRef ds:uri="http://purl.org/dc/dcmitype/"/>
    <ds:schemaRef ds:uri="http://schemas.microsoft.com/office/2006/documentManagement/types"/>
    <ds:schemaRef ds:uri="9710b3e8-5705-47d5-a595-ff0d77476f69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B295499-3FCA-46F6-982C-F63EF48D29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10b3e8-5705-47d5-a595-ff0d77476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A14371-7D0D-4DB5-8729-C0C96B8F33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84</Words>
  <Application>Microsoft Office PowerPoint</Application>
  <PresentationFormat>Näytössä katseltava esitys (16:9)</PresentationFormat>
  <Paragraphs>16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Courier New</vt:lpstr>
      <vt:lpstr>_SYKEpohja_valk_sini</vt:lpstr>
      <vt:lpstr>Ruokapalvelut - ruokahävikin vähentäminen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Kiertotalouden työkalu kunnille C2.2.</dc:title>
  <dc:creator>Tiitto Hannele</dc:creator>
  <cp:lastModifiedBy>Tiitto Hannele</cp:lastModifiedBy>
  <cp:revision>50</cp:revision>
  <dcterms:created xsi:type="dcterms:W3CDTF">2021-03-04T15:33:19Z</dcterms:created>
  <dcterms:modified xsi:type="dcterms:W3CDTF">2021-04-13T17:06:03Z</dcterms:modified>
</cp:coreProperties>
</file>